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2" r:id="rId3"/>
    <p:sldId id="281" r:id="rId4"/>
    <p:sldId id="293" r:id="rId5"/>
    <p:sldId id="259" r:id="rId6"/>
    <p:sldId id="261" r:id="rId7"/>
    <p:sldId id="262" r:id="rId8"/>
    <p:sldId id="263" r:id="rId9"/>
    <p:sldId id="296" r:id="rId10"/>
    <p:sldId id="295" r:id="rId11"/>
    <p:sldId id="299" r:id="rId12"/>
    <p:sldId id="300" r:id="rId13"/>
    <p:sldId id="302" r:id="rId14"/>
    <p:sldId id="303" r:id="rId15"/>
    <p:sldId id="307" r:id="rId16"/>
    <p:sldId id="308" r:id="rId17"/>
    <p:sldId id="274" r:id="rId18"/>
    <p:sldId id="276" r:id="rId19"/>
    <p:sldId id="277" r:id="rId20"/>
    <p:sldId id="309" r:id="rId21"/>
    <p:sldId id="275" r:id="rId22"/>
    <p:sldId id="272" r:id="rId23"/>
    <p:sldId id="271" r:id="rId24"/>
    <p:sldId id="256" r:id="rId25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5400"/>
    <a:srgbClr val="58267E"/>
    <a:srgbClr val="612A8A"/>
    <a:srgbClr val="F18B1B"/>
    <a:srgbClr val="006600"/>
    <a:srgbClr val="FF2121"/>
    <a:srgbClr val="FF3399"/>
    <a:srgbClr val="FF6600"/>
    <a:srgbClr val="E7D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он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365442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/>
            </a:r>
            <a:br>
              <a:rPr lang="ru-RU" sz="6000" b="1" dirty="0" smtClean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>Факультат0вное </a:t>
            </a:r>
            <a:r>
              <a:rPr lang="ru-RU" sz="6000" b="1" dirty="0" smtClean="0">
                <a:solidFill>
                  <a:schemeClr val="bg1"/>
                </a:solidFill>
              </a:rPr>
              <a:t>занятие</a:t>
            </a:r>
            <a:br>
              <a:rPr lang="ru-RU" sz="6000" b="1" dirty="0" smtClean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>«По ступенькам правил</a:t>
            </a:r>
            <a:br>
              <a:rPr lang="ru-RU" sz="6000" b="1" dirty="0" smtClean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>здорового питания»</a:t>
            </a:r>
            <a:br>
              <a:rPr lang="ru-RU" sz="6000" b="1" dirty="0" smtClean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>2 класс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78581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Ламинария – морская капуста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Morskay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7697" y="1071546"/>
            <a:ext cx="7406303" cy="5472130"/>
          </a:xfrm>
          <a:prstGeom prst="rect">
            <a:avLst/>
          </a:prstGeom>
        </p:spPr>
      </p:pic>
      <p:pic>
        <p:nvPicPr>
          <p:cNvPr id="4" name="Рисунок 3" descr="мальч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00108"/>
            <a:ext cx="2351868" cy="5857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zero-beloe-kan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643306" y="214290"/>
            <a:ext cx="5057756" cy="1470025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Беларусь -</a:t>
            </a:r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4929198"/>
            <a:ext cx="8072494" cy="154306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Comic Sans MS" pitchFamily="66" charset="0"/>
              </a:rPr>
              <a:t>край болот и озёр</a:t>
            </a:r>
            <a:endParaRPr lang="ru-RU" sz="6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Рыболовное хозяйство</a:t>
            </a: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ptich_st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7364"/>
            <a:ext cx="9144000" cy="3194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пия 349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92"/>
            <a:ext cx="9144000" cy="67962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Выращивание мальков</a:t>
            </a:r>
            <a:endParaRPr lang="ru-RU" sz="5400" b="1" dirty="0">
              <a:solidFill>
                <a:srgbClr val="005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6757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57224" y="0"/>
            <a:ext cx="7772400" cy="1357321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Плавание закаляет-</a:t>
            </a:r>
            <a:endParaRPr lang="ru-RU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596" y="5500678"/>
            <a:ext cx="8286808" cy="135732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Все ребята это знают!</a:t>
            </a:r>
            <a:endParaRPr lang="ru-RU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8266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58267E"/>
                </a:solidFill>
                <a:latin typeface="Comic Sans MS" pitchFamily="66" charset="0"/>
              </a:rPr>
              <a:t>Поешь рыбки – будут ноги прытки</a:t>
            </a:r>
            <a:endParaRPr lang="ru-RU" sz="3600" b="1" dirty="0">
              <a:solidFill>
                <a:srgbClr val="58267E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21412_watermark_12_12_rightbott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736"/>
            <a:ext cx="7461269" cy="5165494"/>
          </a:xfrm>
          <a:prstGeom prst="rect">
            <a:avLst/>
          </a:prstGeom>
        </p:spPr>
      </p:pic>
      <p:pic>
        <p:nvPicPr>
          <p:cNvPr id="4" name="Рисунок 3" descr="Девочк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9227" y="1142984"/>
            <a:ext cx="1704773" cy="5506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22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4792"/>
            <a:ext cx="9144000" cy="50932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2082792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005400"/>
                </a:solidFill>
              </a:rPr>
              <a:t>  </a:t>
            </a:r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Рыба – не хлеб,</a:t>
            </a:r>
            <a:b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но ею сыт будешь</a:t>
            </a:r>
            <a:b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и про еду забудешь</a:t>
            </a:r>
            <a:endParaRPr lang="ru-RU" sz="4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Нямч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785794"/>
            <a:ext cx="1571604" cy="1707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86834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Уха – суп из рыбы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лгш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285860"/>
            <a:ext cx="6817969" cy="5572140"/>
          </a:xfrm>
          <a:prstGeom prst="rect">
            <a:avLst/>
          </a:prstGeom>
        </p:spPr>
      </p:pic>
      <p:pic>
        <p:nvPicPr>
          <p:cNvPr id="5" name="Рисунок 4" descr="Нямч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9642" cy="2244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Запечённая рыба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лбгн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500174"/>
            <a:ext cx="6743704" cy="5057778"/>
          </a:xfrm>
          <a:prstGeom prst="rect">
            <a:avLst/>
          </a:prstGeom>
        </p:spPr>
      </p:pic>
      <p:pic>
        <p:nvPicPr>
          <p:cNvPr id="4" name="Рисунок 3" descr="Нямч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85918" cy="2277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Рыбные котлеты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ивкерон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571612"/>
            <a:ext cx="6610356" cy="4957767"/>
          </a:xfrm>
          <a:prstGeom prst="rect">
            <a:avLst/>
          </a:prstGeom>
        </p:spPr>
      </p:pic>
      <p:pic>
        <p:nvPicPr>
          <p:cNvPr id="4" name="Рисунок 3" descr="Нямч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792217" cy="228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ек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9400" cy="68390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357298"/>
            <a:ext cx="8229600" cy="3214710"/>
          </a:xfrm>
        </p:spPr>
        <p:txBody>
          <a:bodyPr>
            <a:normAutofit/>
          </a:bodyPr>
          <a:lstStyle/>
          <a:p>
            <a:r>
              <a:rPr lang="ru-RU" sz="6700" b="1" dirty="0" smtClean="0">
                <a:solidFill>
                  <a:schemeClr val="bg1"/>
                </a:solidFill>
              </a:rPr>
              <a:t>ТЕМА:</a:t>
            </a:r>
            <a:br>
              <a:rPr lang="ru-RU" sz="6700" b="1" dirty="0" smtClean="0">
                <a:solidFill>
                  <a:schemeClr val="bg1"/>
                </a:solidFill>
              </a:rPr>
            </a:br>
            <a:r>
              <a:rPr lang="ru-RU" sz="6700" b="1" dirty="0" smtClean="0">
                <a:solidFill>
                  <a:schemeClr val="bg1"/>
                </a:solidFill>
              </a:rPr>
              <a:t>ДАРЫ  МОРЕЙ  И  РЕК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6000792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Солёная рыба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ryba_solena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142984"/>
            <a:ext cx="7715304" cy="5376602"/>
          </a:xfrm>
          <a:prstGeom prst="rect">
            <a:avLst/>
          </a:prstGeom>
        </p:spPr>
      </p:pic>
      <p:pic>
        <p:nvPicPr>
          <p:cNvPr id="4" name="Рисунок 3" descr="Нямч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714479" cy="1913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101122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Салат из морской капусты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ицуцвц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428736"/>
            <a:ext cx="6985000" cy="5194300"/>
          </a:xfrm>
          <a:prstGeom prst="rect">
            <a:avLst/>
          </a:prstGeom>
        </p:spPr>
      </p:pic>
      <p:pic>
        <p:nvPicPr>
          <p:cNvPr id="4" name="Рисунок 3" descr="Нямч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14480" cy="2186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615130" cy="93978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Салат из креветок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муц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285860"/>
            <a:ext cx="8072462" cy="5381641"/>
          </a:xfrm>
          <a:prstGeom prst="rect">
            <a:avLst/>
          </a:prstGeom>
        </p:spPr>
      </p:pic>
      <p:pic>
        <p:nvPicPr>
          <p:cNvPr id="4" name="Рисунок 3" descr="Нямч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643042" cy="2095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Блюдо из краба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тнр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500174"/>
            <a:ext cx="8390930" cy="5135249"/>
          </a:xfrm>
          <a:prstGeom prst="rect">
            <a:avLst/>
          </a:prstGeom>
        </p:spPr>
      </p:pic>
      <p:pic>
        <p:nvPicPr>
          <p:cNvPr id="5" name="Рисунок 4" descr="Нямч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1571603" cy="2004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реку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ьнек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2121"/>
                </a:solidFill>
                <a:latin typeface="Comic Sans MS" pitchFamily="66" charset="0"/>
              </a:rPr>
              <a:t>Море – рыбачье поле</a:t>
            </a:r>
            <a:endParaRPr lang="ru-RU" sz="5400" b="1" dirty="0">
              <a:solidFill>
                <a:srgbClr val="FF21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евочк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1142984"/>
            <a:ext cx="1704773" cy="5506417"/>
          </a:xfrm>
          <a:prstGeom prst="rect">
            <a:avLst/>
          </a:prstGeom>
        </p:spPr>
      </p:pic>
      <p:pic>
        <p:nvPicPr>
          <p:cNvPr id="4" name="Рисунок 3" descr="мальч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928670"/>
            <a:ext cx="2294504" cy="5715016"/>
          </a:xfrm>
          <a:prstGeom prst="rect">
            <a:avLst/>
          </a:prstGeom>
        </p:spPr>
      </p:pic>
      <p:pic>
        <p:nvPicPr>
          <p:cNvPr id="5" name="Рисунок 4" descr="Нямч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3786190"/>
            <a:ext cx="2168839" cy="2766376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28794" y="274638"/>
            <a:ext cx="5643602" cy="286861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Не накормит земля, 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накормит вода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74638"/>
            <a:ext cx="590075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Креветка</a:t>
            </a:r>
            <a:endParaRPr lang="ru-RU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онек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6986" y="1785926"/>
            <a:ext cx="6286497" cy="4714873"/>
          </a:xfrm>
          <a:prstGeom prst="rect">
            <a:avLst/>
          </a:prstGeom>
        </p:spPr>
      </p:pic>
      <p:pic>
        <p:nvPicPr>
          <p:cNvPr id="4" name="Рисунок 3" descr="мальч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0406"/>
            <a:ext cx="2500298" cy="6227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74638"/>
            <a:ext cx="6329378" cy="86834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19A7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Мидии и гребешки</a:t>
            </a:r>
            <a:endParaRPr lang="ru-RU" sz="4800" b="1" dirty="0">
              <a:solidFill>
                <a:srgbClr val="19A7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тыуор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5945" y="1500174"/>
            <a:ext cx="6319345" cy="4713743"/>
          </a:xfrm>
          <a:prstGeom prst="rect">
            <a:avLst/>
          </a:prstGeom>
        </p:spPr>
      </p:pic>
      <p:pic>
        <p:nvPicPr>
          <p:cNvPr id="4" name="Рисунок 3" descr="мальч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571480"/>
            <a:ext cx="2442967" cy="6084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257940" cy="79690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Осьминог</a:t>
            </a:r>
            <a:endParaRPr lang="ru-RU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куцрр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428736"/>
            <a:ext cx="6946511" cy="4900610"/>
          </a:xfrm>
          <a:prstGeom prst="rect">
            <a:avLst/>
          </a:prstGeom>
        </p:spPr>
      </p:pic>
      <p:pic>
        <p:nvPicPr>
          <p:cNvPr id="4" name="Рисунок 3" descr="мальч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480"/>
            <a:ext cx="2437912" cy="6072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74638"/>
            <a:ext cx="5900750" cy="796908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Comic Sans MS" pitchFamily="66" charset="0"/>
              </a:rPr>
              <a:t>К р а б</a:t>
            </a:r>
            <a:endParaRPr lang="ru-RU" sz="5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мтыв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285860"/>
            <a:ext cx="6161498" cy="4929198"/>
          </a:xfrm>
          <a:prstGeom prst="rect">
            <a:avLst/>
          </a:prstGeom>
        </p:spPr>
      </p:pic>
      <p:pic>
        <p:nvPicPr>
          <p:cNvPr id="4" name="Рисунок 3" descr="мальч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28604"/>
            <a:ext cx="2523956" cy="6286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Лобстер – морской рак</a:t>
            </a:r>
            <a:endParaRPr lang="ru-RU" sz="4800" dirty="0"/>
          </a:p>
        </p:txBody>
      </p:sp>
      <p:pic>
        <p:nvPicPr>
          <p:cNvPr id="4" name="Рисунок 3" descr="тлилтл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9085" y="1857364"/>
            <a:ext cx="7033092" cy="4643470"/>
          </a:xfrm>
          <a:prstGeom prst="rect">
            <a:avLst/>
          </a:prstGeom>
        </p:spPr>
      </p:pic>
      <p:pic>
        <p:nvPicPr>
          <p:cNvPr id="5" name="Рисунок 4" descr="мальч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214422"/>
            <a:ext cx="2265824" cy="5643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0736c6fdd6858801c488df413644e864bd4cb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77</Words>
  <Application>Microsoft Office PowerPoint</Application>
  <PresentationFormat>Экран (4:3)</PresentationFormat>
  <Paragraphs>25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Comic Sans MS</vt:lpstr>
      <vt:lpstr>Тема Office</vt:lpstr>
      <vt:lpstr> Факультат0вное занятие «По ступенькам правил здорового питания» 2 класс  </vt:lpstr>
      <vt:lpstr>ТЕМА: ДАРЫ  МОРЕЙ  И  РЕК </vt:lpstr>
      <vt:lpstr>Море – рыбачье поле</vt:lpstr>
      <vt:lpstr>Не накормит земля,  накормит вода</vt:lpstr>
      <vt:lpstr>Креветка</vt:lpstr>
      <vt:lpstr>Мидии и гребешки</vt:lpstr>
      <vt:lpstr>Осьминог</vt:lpstr>
      <vt:lpstr>К р а б</vt:lpstr>
      <vt:lpstr>Лобстер – морской рак</vt:lpstr>
      <vt:lpstr>Ламинария – морская капуста</vt:lpstr>
      <vt:lpstr>Беларусь - </vt:lpstr>
      <vt:lpstr>Рыболовное хозяйство</vt:lpstr>
      <vt:lpstr>Выращивание мальков</vt:lpstr>
      <vt:lpstr>Плавание закаляет-</vt:lpstr>
      <vt:lpstr>Поешь рыбки – будут ноги прытки</vt:lpstr>
      <vt:lpstr>  Рыба – не хлеб,                          но ею сыт будешь                                     и про еду забудешь</vt:lpstr>
      <vt:lpstr>Уха – суп из рыбы</vt:lpstr>
      <vt:lpstr>Запечённая рыба</vt:lpstr>
      <vt:lpstr>Рыбные котлеты</vt:lpstr>
      <vt:lpstr>Солёная рыба</vt:lpstr>
      <vt:lpstr>Салат из морской капусты</vt:lpstr>
      <vt:lpstr>Салат из креветок</vt:lpstr>
      <vt:lpstr>Блюдо из краба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</cp:lastModifiedBy>
  <cp:revision>51</cp:revision>
  <dcterms:modified xsi:type="dcterms:W3CDTF">2018-05-31T07:34:52Z</dcterms:modified>
</cp:coreProperties>
</file>